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172B53-2A62-46C7-A473-4D9515EE1B2D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DFE476-C5ED-47B9-8C97-8F8693B70A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latin typeface="Agency FB" pitchFamily="34" charset="0"/>
              </a:rPr>
              <a:t>Un ortaggio al </a:t>
            </a:r>
            <a:r>
              <a:rPr lang="it-IT" sz="5400" dirty="0" err="1" smtClean="0">
                <a:latin typeface="Agency FB" pitchFamily="34" charset="0"/>
              </a:rPr>
              <a:t>giorno…</a:t>
            </a:r>
            <a:r>
              <a:rPr lang="it-IT" sz="2400" dirty="0" smtClean="0">
                <a:latin typeface="Agency FB" pitchFamily="34" charset="0"/>
              </a:rPr>
              <a:t/>
            </a:r>
            <a:br>
              <a:rPr lang="it-IT" sz="2400" dirty="0" smtClean="0">
                <a:latin typeface="Agency FB" pitchFamily="34" charset="0"/>
              </a:rPr>
            </a:br>
            <a:r>
              <a:rPr lang="it-IT" sz="2400" dirty="0" smtClean="0">
                <a:latin typeface="Agency FB" pitchFamily="34" charset="0"/>
              </a:rPr>
              <a:t>laboratorio classe 3b scuola primaria via </a:t>
            </a:r>
            <a:r>
              <a:rPr lang="it-IT" sz="2400" dirty="0" err="1" smtClean="0">
                <a:latin typeface="Agency FB" pitchFamily="34" charset="0"/>
              </a:rPr>
              <a:t>piave</a:t>
            </a:r>
            <a:r>
              <a:rPr lang="it-IT" sz="2400" dirty="0" smtClean="0">
                <a:latin typeface="Agency FB" pitchFamily="34" charset="0"/>
              </a:rPr>
              <a:t> </a:t>
            </a:r>
            <a:r>
              <a:rPr lang="it-IT" sz="2400" dirty="0" err="1" smtClean="0">
                <a:latin typeface="Agency FB" pitchFamily="34" charset="0"/>
              </a:rPr>
              <a:t>i.c.vimodrone</a:t>
            </a:r>
            <a:endParaRPr lang="it-IT" sz="5400" dirty="0">
              <a:latin typeface="Agency FB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77200" cy="149961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gency FB" pitchFamily="34" charset="0"/>
              </a:rPr>
              <a:t>Impariamo a prenderci </a:t>
            </a:r>
            <a:r>
              <a:rPr lang="it-IT" dirty="0" err="1" smtClean="0">
                <a:latin typeface="Agency FB" pitchFamily="34" charset="0"/>
              </a:rPr>
              <a:t>cura…</a:t>
            </a:r>
            <a:endParaRPr lang="it-IT" dirty="0" smtClean="0">
              <a:latin typeface="Agency FB" pitchFamily="34" charset="0"/>
            </a:endParaRPr>
          </a:p>
          <a:p>
            <a:r>
              <a:rPr lang="it-IT" dirty="0" smtClean="0">
                <a:latin typeface="Agency FB" pitchFamily="34" charset="0"/>
              </a:rPr>
              <a:t>Impariamo a farlo </a:t>
            </a:r>
            <a:r>
              <a:rPr lang="it-IT" dirty="0" err="1" smtClean="0">
                <a:latin typeface="Agency FB" pitchFamily="34" charset="0"/>
              </a:rPr>
              <a:t>insieme…</a:t>
            </a:r>
            <a:endParaRPr lang="it-IT" dirty="0" smtClean="0">
              <a:latin typeface="Agency FB" pitchFamily="34" charset="0"/>
            </a:endParaRPr>
          </a:p>
          <a:p>
            <a:r>
              <a:rPr lang="it-IT" dirty="0" smtClean="0">
                <a:latin typeface="Agency FB" pitchFamily="34" charset="0"/>
              </a:rPr>
              <a:t>Prendiamoci la responsabilità </a:t>
            </a:r>
            <a:r>
              <a:rPr lang="it-IT" dirty="0" err="1" smtClean="0">
                <a:latin typeface="Agency FB" pitchFamily="34" charset="0"/>
              </a:rPr>
              <a:t>di…</a:t>
            </a:r>
            <a:endParaRPr lang="it-IT" dirty="0">
              <a:latin typeface="Agency FB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Agency FB" pitchFamily="34" charset="0"/>
              </a:rPr>
              <a:t>E ora a tavola: il menù prevede frittata alle zucchine e tanta soddisfazione!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IMG-20190522-WA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itchFamily="34" charset="0"/>
              </a:rPr>
              <a:t>Così era all’</a:t>
            </a:r>
            <a:r>
              <a:rPr lang="it-IT" dirty="0" err="1" smtClean="0">
                <a:latin typeface="Agency FB" pitchFamily="34" charset="0"/>
              </a:rPr>
              <a:t>inizio…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318_1453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gency FB" pitchFamily="34" charset="0"/>
              </a:rPr>
              <a:t>…rimbocchiamoci</a:t>
            </a:r>
            <a:r>
              <a:rPr lang="it-IT" dirty="0" smtClean="0">
                <a:latin typeface="Agency FB" pitchFamily="34" charset="0"/>
              </a:rPr>
              <a:t> le maniche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4" name="Segnaposto contenuto 3" descr="20190318_151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itchFamily="34" charset="0"/>
              </a:rPr>
              <a:t>Tutti insieme viene </a:t>
            </a:r>
            <a:r>
              <a:rPr lang="it-IT" dirty="0" err="1" smtClean="0">
                <a:latin typeface="Agency FB" pitchFamily="34" charset="0"/>
              </a:rPr>
              <a:t>meglio…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325_1414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itchFamily="34" charset="0"/>
              </a:rPr>
              <a:t>A ognuno la sua piantina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325_162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gency FB" pitchFamily="34" charset="0"/>
              </a:rPr>
              <a:t>Giorno per giorno ne abbiamo </a:t>
            </a:r>
            <a:r>
              <a:rPr lang="it-IT" dirty="0" err="1" smtClean="0">
                <a:latin typeface="Agency FB" pitchFamily="34" charset="0"/>
              </a:rPr>
              <a:t>cura…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429_1451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gency FB" pitchFamily="34" charset="0"/>
              </a:rPr>
              <a:t>Proteggere e </a:t>
            </a:r>
            <a:r>
              <a:rPr lang="it-IT" dirty="0" err="1" smtClean="0">
                <a:latin typeface="Agency FB" pitchFamily="34" charset="0"/>
              </a:rPr>
              <a:t>coccolare…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325_141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gency FB" pitchFamily="34" charset="0"/>
              </a:rPr>
              <a:t>E piano piano vediamo i frutti </a:t>
            </a:r>
            <a:r>
              <a:rPr lang="it-IT" dirty="0" err="1" smtClean="0">
                <a:latin typeface="Agency FB" pitchFamily="34" charset="0"/>
              </a:rPr>
              <a:t>crescere…</a:t>
            </a:r>
            <a:endParaRPr lang="it-IT" dirty="0">
              <a:latin typeface="Agency FB" pitchFamily="34" charset="0"/>
            </a:endParaRPr>
          </a:p>
        </p:txBody>
      </p:sp>
      <p:pic>
        <p:nvPicPr>
          <p:cNvPr id="4" name="Segnaposto contenuto 3" descr="20190520_1736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gency FB" pitchFamily="34" charset="0"/>
              </a:rPr>
              <a:t>Siamo stati bravi: è il giorno del raccolto!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696744" cy="4657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ttangolo arrotondato 4"/>
          <p:cNvSpPr/>
          <p:nvPr/>
        </p:nvSpPr>
        <p:spPr>
          <a:xfrm>
            <a:off x="6444208" y="2924944"/>
            <a:ext cx="10801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257300" y="2924944"/>
            <a:ext cx="10801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1854368" y="2780928"/>
            <a:ext cx="10801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7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</TotalTime>
  <Words>83</Words>
  <Application>Microsoft Office PowerPoint</Application>
  <PresentationFormat>Presentazione su schermo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Agency FB</vt:lpstr>
      <vt:lpstr>Tw Cen MT</vt:lpstr>
      <vt:lpstr>Wingdings</vt:lpstr>
      <vt:lpstr>Wingdings 2</vt:lpstr>
      <vt:lpstr>Luna</vt:lpstr>
      <vt:lpstr>Un ortaggio al giorno… laboratorio classe 3b scuola primaria via piave i.c.vimodrone</vt:lpstr>
      <vt:lpstr>Così era all’inizio…</vt:lpstr>
      <vt:lpstr>…rimbocchiamoci le maniche!</vt:lpstr>
      <vt:lpstr>Tutti insieme viene meglio…</vt:lpstr>
      <vt:lpstr>A ognuno la sua piantina</vt:lpstr>
      <vt:lpstr>Giorno per giorno ne abbiamo cura…</vt:lpstr>
      <vt:lpstr>Proteggere e coccolare…</vt:lpstr>
      <vt:lpstr>E piano piano vediamo i frutti crescere…</vt:lpstr>
      <vt:lpstr>Siamo stati bravi: è il giorno del raccolto!</vt:lpstr>
      <vt:lpstr>E ora a tavola: il menù prevede frittata alle zucchine e tanta soddisfazione!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ortaggio al giorno…</dc:title>
  <dc:creator>user</dc:creator>
  <cp:lastModifiedBy>segr07</cp:lastModifiedBy>
  <cp:revision>7</cp:revision>
  <dcterms:created xsi:type="dcterms:W3CDTF">2019-06-11T05:35:44Z</dcterms:created>
  <dcterms:modified xsi:type="dcterms:W3CDTF">2021-01-05T09:06:42Z</dcterms:modified>
</cp:coreProperties>
</file>